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A8D39B-E33B-410B-829E-CF2F0FB7CE7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43C174-A3C3-40F0-AFF5-622326D51D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872208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УРОКА :  «СТРОЕНИЕ АТОМА И АТОМНОГО ЯДРА»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aya\Desktop\Новая папка\поурочные\1476_html_1dc21b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968552" cy="43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1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aya\Desktop\Новая папка\поурочные\slide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3788" b="1030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laya\Desktop\Новая папка\поурочные\img_user_file_551a76a0bc02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7841" r="1932" b="4659"/>
          <a:stretch/>
        </p:blipFill>
        <p:spPr bwMode="auto">
          <a:xfrm>
            <a:off x="0" y="0"/>
            <a:ext cx="914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5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laya\Desktop\Новая папка\поурочные\ato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laya\Desktop\Новая папка\поурочные\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0707" r="3334" b="9091"/>
          <a:stretch/>
        </p:blipFill>
        <p:spPr bwMode="auto">
          <a:xfrm>
            <a:off x="-86348" y="0"/>
            <a:ext cx="9230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laya\Desktop\Новая папка\поурочные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5252" r="2273" b="8283"/>
          <a:stretch/>
        </p:blipFill>
        <p:spPr bwMode="auto">
          <a:xfrm>
            <a:off x="0" y="13855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7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laya\Desktop\Новая папка\поурочные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 b="26621"/>
          <a:stretch/>
        </p:blipFill>
        <p:spPr bwMode="auto">
          <a:xfrm>
            <a:off x="1331640" y="260648"/>
            <a:ext cx="6408712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laya\Desktop\Новая папка\поурочные\2_html_m1426d7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2850"/>
            <a:ext cx="4968552" cy="39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6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08912" cy="41044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Изучить § 13, выполнить задание на стр. 48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884368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4785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атом;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обеспечить знание о строении атома;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пользоваться Периодической системой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химических элементов Менделеева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состава атома;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самостоятельность и логические навыки.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624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атом существует  уже  более 2500  лет со времен греческого ученого 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который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все вещества состоят и мельчайших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 была выдвинута атомистическая гипотеза, согласно которой все в мире состоит из атомов , различающихся своей формой, порядком и ориентацией в теле; между атомами находится пустота( легенда о яблоке). Слово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«атом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неразрезаемый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нерассекаемый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наименьшая частица химического элемента, являющаяся носителем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свойств.</a:t>
            </a:r>
            <a:endParaRPr lang="ru-RU" sz="2800" dirty="0"/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laya\Desktop\Новая папка\поурочные\fil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" y="4077072"/>
            <a:ext cx="2523954" cy="22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laya\Desktop\Новая папка\поурочные\img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23560" r="24523" b="9109"/>
          <a:stretch/>
        </p:blipFill>
        <p:spPr bwMode="auto">
          <a:xfrm>
            <a:off x="5063097" y="4077072"/>
            <a:ext cx="2569029" cy="22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строения атома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9036496" cy="547260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 начале века в физике бытовали самые разные и часто фантастические представления о строении атома, которые не нашли четкого обоснования и  лишь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атома,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долгие годы закрепилась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атома Томпсона</a:t>
            </a:r>
          </a:p>
          <a:p>
            <a:pPr marL="45720" indent="0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Моде́ль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То́мсона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(иногда называемая 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пу́динговая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а́тома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»)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        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модель атома, предложенная в 1904 году Джозефом Джоном Томсоном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открытия им в 1897 году электрона, Томсон предположил,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отрицательно заряженные «корпускулы» (так Томсон называл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электроны)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входят в состав атома и предложил модель атома, в котором в облаке положительного заряда, равного размеру атома, содержатся маленькие, отрицательно заряженные «корпускулы», суммарный электрический заряд которых равен заряду положительно заряженного облака, обеспечивая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электронейтральность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атомов. «Корпускулы» в этой модели распределены внутри положительно заряженного облака с одинаковой по объёму плотностью заряда, подобно изюминкам в тесте пудинга. Отсюда произошёл термин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пудинговая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модель атома».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alaya\Desktop\Новая папка\поурочные\Tomson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799"/>
            <a:ext cx="172819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8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laya\Desktop\Новая папка\поурочные\img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0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07504" y="27500"/>
            <a:ext cx="6768752" cy="66418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Модель атома Резерфорда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атома Резерфорда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ланета́рная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моде́ль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а́тома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исторически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строения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атома, предложенная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Эрнстом Резерфордом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классической статье, опубликованной в 1911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основании анализа и статистической обработке результатов экспериментов по рассеиванию альфа-частиц в тонкой золотой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фольге, выполненных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Гейгером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Марсденом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1909 г.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этой модели Резерфорд описывает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атом                  состоящим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крохотного положительно заряженного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котором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сосредоточена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почти вся масса атома,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которого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вращаются электроны, — подобно тому, как планеты движутся вокруг Солнца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Исторически, планетарная модель Резерфорда пришла на смену «модели сливового пудинга» Джозефа Джона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Томсона, которая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предполагает, что отрицательно заряженные электроны помещены внутрь положительно заряженного атома с распределённым по всему объему атома положительным зарядом, подобно изюминкам в пудинге.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6660232" y="620688"/>
            <a:ext cx="2376264" cy="3312368"/>
          </a:xfrm>
        </p:spPr>
      </p:sp>
      <p:pic>
        <p:nvPicPr>
          <p:cNvPr id="1026" name="Picture 2" descr="C:\Users\Malaya\Desktop\Новая папка\поурочные\ruther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736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aya\Desktop\Новая папка\поурочные\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8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aya\Desktop\Новая папка\поурочные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aya\Desktop\Новая папка\поурочные\0006-006-Postulaty-Bo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4979" r="3636" b="4838"/>
          <a:stretch/>
        </p:blipFill>
        <p:spPr bwMode="auto">
          <a:xfrm>
            <a:off x="107505" y="68822"/>
            <a:ext cx="8784976" cy="660053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74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37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Georgia</vt:lpstr>
      <vt:lpstr>Times New Roman</vt:lpstr>
      <vt:lpstr>Trebuchet MS</vt:lpstr>
      <vt:lpstr>Воздушный поток</vt:lpstr>
      <vt:lpstr> ТЕМА УРОКА :  «СТРОЕНИЕ АТОМА И АТОМНОГО ЯДРА»</vt:lpstr>
      <vt:lpstr>Презентация PowerPoint</vt:lpstr>
      <vt:lpstr>Презентация PowerPoint</vt:lpstr>
      <vt:lpstr>Модели строения атома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Изучить § 13, выполнить задание на стр. 48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 «СТРОЕНИЕ АТОМА И АТОМНОГО ЯДРА»</dc:title>
  <dc:creator>Malaya</dc:creator>
  <cp:lastModifiedBy>Пользователь</cp:lastModifiedBy>
  <cp:revision>14</cp:revision>
  <dcterms:created xsi:type="dcterms:W3CDTF">2017-01-11T12:23:16Z</dcterms:created>
  <dcterms:modified xsi:type="dcterms:W3CDTF">2020-04-14T04:43:01Z</dcterms:modified>
</cp:coreProperties>
</file>