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63" r:id="rId3"/>
    <p:sldId id="264" r:id="rId4"/>
    <p:sldId id="256" r:id="rId5"/>
    <p:sldId id="262" r:id="rId6"/>
    <p:sldId id="257" r:id="rId7"/>
    <p:sldId id="258" r:id="rId8"/>
    <p:sldId id="261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2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9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9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4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7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9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1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5450-412D-4D07-951C-6AA8D5A6AE24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AFAE-D7F1-45DB-990D-3C80D061A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Самостоятельная работа по астрономии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«Решение задач»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6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Определите синодический период обращения малой планеты Поэзии, если большая полуось её орбиты равна 3,12 а. е. Ответ дайте в годах с точностью до сотых.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спутник планеты Юпитера — Ио обращается вокруг неё за 42 ч 28 мин на среднем расстоянии 421,8 тыс. км. С каким периодом обращается вокруг Юпитера его спутник Европа, большая полуось орбиты которого равна 671,1 тыс. км. Ответ дайте в часах с точностью до десятых.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спутник планеты Юпитера — Ио обращается вокруг неё за 42 ч 28 мин на среднем расстоянии 421,8 тыс. км. С каким периодом обращается вокруг Юпитера его спутник Ганимед, большая полуось орбиты которого равна 1070 тыс. км. Ответ дайте в часах с точностью до десятых.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Большая полуось орбиты Юпитера 5 а.е. Каков звездный период его обращения вокруг Солнца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Звездный период обращения Юпитера вокруг Солнца составляет 12 лет. Каково среднее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расстояние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Юпитера до Солнца?</a:t>
            </a:r>
          </a:p>
        </p:txBody>
      </p:sp>
    </p:spTree>
    <p:extLst>
      <p:ext uri="{BB962C8B-B14F-4D97-AF65-F5344CB8AC3E}">
        <p14:creationId xmlns:p14="http://schemas.microsoft.com/office/powerpoint/2010/main" val="193552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" y="1500746"/>
            <a:ext cx="3725535" cy="35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013" y="404664"/>
            <a:ext cx="778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Система экваториальных координат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3968" y="1044224"/>
            <a:ext cx="4680519" cy="5697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PP’ </a:t>
            </a:r>
            <a:r>
              <a:rPr lang="ru-RU" dirty="0" smtClean="0"/>
              <a:t>– ось мира</a:t>
            </a:r>
          </a:p>
          <a:p>
            <a:r>
              <a:rPr lang="en-US" dirty="0" smtClean="0"/>
              <a:t>P, P’ – </a:t>
            </a:r>
            <a:r>
              <a:rPr lang="ru-RU" dirty="0" smtClean="0"/>
              <a:t>полюса мира</a:t>
            </a:r>
          </a:p>
          <a:p>
            <a:r>
              <a:rPr lang="ru-RU" sz="2200" dirty="0"/>
              <a:t>Угловое расстояние светила от небесного экватора называется </a:t>
            </a:r>
            <a:r>
              <a:rPr lang="ru-RU" sz="2200" b="1" i="1" dirty="0"/>
              <a:t>склонением</a:t>
            </a:r>
            <a:r>
              <a:rPr lang="ru-RU" sz="2200" dirty="0"/>
              <a:t>, которое обозначается буквой δ. Склонение отсчитывается по кругу, проведённому через светило и полюса мира, оно аналогично географической </a:t>
            </a:r>
            <a:r>
              <a:rPr lang="ru-RU" sz="2200" dirty="0" smtClean="0"/>
              <a:t>широте</a:t>
            </a:r>
          </a:p>
          <a:p>
            <a:r>
              <a:rPr lang="ru-RU" sz="2400" b="1" i="1" dirty="0"/>
              <a:t>П</a:t>
            </a:r>
            <a:r>
              <a:rPr lang="ru-RU" sz="2400" b="1" i="1" dirty="0" smtClean="0"/>
              <a:t>рямое восхождение</a:t>
            </a: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dirty="0"/>
              <a:t>обозначается буквой α. Прямое восхождение отсчитывается по небесному экватору от точки весеннего равноденствия ♈, в которой Солнце ежегодно бывает 21 марта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930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tars_se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96744" cy="74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278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Высота звезды  </a:t>
            </a:r>
            <a:r>
              <a:rPr lang="ru-RU" dirty="0">
                <a:latin typeface="Arial Black" pitchFamily="34" charset="0"/>
              </a:rPr>
              <a:t>в верхней кульминации на северном тропике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68" y="980728"/>
            <a:ext cx="3636404" cy="8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8278" y="19888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Высота звезды  </a:t>
            </a:r>
            <a:r>
              <a:rPr lang="ru-RU" dirty="0">
                <a:latin typeface="Arial Black" pitchFamily="34" charset="0"/>
              </a:rPr>
              <a:t>в верхней кульминации </a:t>
            </a:r>
            <a:r>
              <a:rPr lang="ru-RU" dirty="0" smtClean="0">
                <a:latin typeface="Arial Black" pitchFamily="34" charset="0"/>
              </a:rPr>
              <a:t>на южном тропике и  </a:t>
            </a:r>
            <a:r>
              <a:rPr lang="ru-RU" dirty="0">
                <a:latin typeface="Arial Black" pitchFamily="34" charset="0"/>
              </a:rPr>
              <a:t>в нижней кульминации на южном тропике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757" y="4697469"/>
            <a:ext cx="746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Высота звезды  </a:t>
            </a:r>
            <a:r>
              <a:rPr lang="ru-RU" b="1" dirty="0">
                <a:latin typeface="Arial Black" pitchFamily="34" charset="0"/>
              </a:rPr>
              <a:t>в </a:t>
            </a:r>
            <a:r>
              <a:rPr lang="ru-RU" b="1" dirty="0" smtClean="0">
                <a:latin typeface="Arial Black" pitchFamily="34" charset="0"/>
              </a:rPr>
              <a:t>нижней </a:t>
            </a:r>
            <a:r>
              <a:rPr lang="ru-RU" b="1" dirty="0">
                <a:latin typeface="Arial Black" pitchFamily="34" charset="0"/>
              </a:rPr>
              <a:t>кульминации на северном тропике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10" y="5445224"/>
            <a:ext cx="4168332" cy="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47" y="2884531"/>
            <a:ext cx="9160341" cy="15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" y="476672"/>
            <a:ext cx="902629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901" y="260648"/>
            <a:ext cx="86409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высоту звезды Капеллы (α Возничего) в верхней кульминации на северном тропике (φ = +23°27′). Склонение Капеллы δ = +45°58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′.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полуденную высоту Солнца в Петрозаводске (φ = +61°47′) в день зимнего солнцестояния.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высоту звезды Капеллы (α Возничего) в нижней кульминации на северном полярном круге (φ = +66°33′). Склонение Капеллы δ = +45°58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′.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полуденную высоту Солнца в Петрозаводске (φ = +61°47′) в день летнего солнцестояния.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Определите полуденную высоту Солнца в Душанбе (φ = +38°33′) в день зимнего солнцестояния.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высоту звезды Капеллы (α Возничего) в верхней кульминации на северном полярном круге (φ = +66°33′). Склонение Капеллы δ = +45°58′.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полуденную высоту Солнца в Душанбе (φ = +38°33′) в день летнего солнцестояния.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некоторой местности в день летнего солнцестояния в полдень Солнце находится на юге на высоте 72°50′. Определите полуденную высоту Солнца в этой местности в день зимнего солнцестояния.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высоту звезды Капеллы (α Возничего) в нижней кульминации на северном тропике (φ = +23°27′). Склонение Капеллы δ = +45°58′.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какой минимальной географической широте звезда Капелла (α Возничего) не заходит за горизонт. Склонение Капеллы δ = +45°58′.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Условие: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512168" cy="4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0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Самостоятельная работа по теме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«Движение планет Солнечной системы»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182" y="260648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 скорость планеты, движущейся по эллиптической орбите? круговой орбите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такое астрономическая единица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чём состоит отличие сидерического и синодического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периодов обращения планет?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из конфигураций могут быть и внутренние и внешние планеты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Каков синодический период Марса, если его звездный период равен 1,88 земного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Нижние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соединения Меркурия повторяются через 116 суток. Определите сидерический период Меркурия.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4940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0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6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Самостоятельная работа по астрономии «Решение задач»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по теме  «Движение планет Солнечной системы»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 Николай</dc:creator>
  <cp:lastModifiedBy>Власов Николай</cp:lastModifiedBy>
  <cp:revision>17</cp:revision>
  <dcterms:created xsi:type="dcterms:W3CDTF">2018-02-16T13:10:50Z</dcterms:created>
  <dcterms:modified xsi:type="dcterms:W3CDTF">2018-04-07T21:49:42Z</dcterms:modified>
</cp:coreProperties>
</file>