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64" r:id="rId6"/>
    <p:sldId id="263" r:id="rId7"/>
    <p:sldId id="262" r:id="rId8"/>
    <p:sldId id="261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733800"/>
            <a:ext cx="685800" cy="1470025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04800"/>
            <a:ext cx="7543800" cy="6324600"/>
          </a:xfrm>
          <a:noFill/>
        </p:spPr>
        <p:txBody>
          <a:bodyPr>
            <a:normAutofit fontScale="47500" lnSpcReduction="20000"/>
          </a:bodyPr>
          <a:lstStyle/>
          <a:p>
            <a:r>
              <a:rPr lang="ru-RU" cap="all" dirty="0" smtClean="0">
                <a:solidFill>
                  <a:schemeClr val="tx1"/>
                </a:solidFill>
              </a:rPr>
              <a:t>Муниципальное бюджетное общеобразовательное учреждение – Гимназия с.Чекмагуш Муниципального района Чекмагушевский район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cap="all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cap="all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cap="all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cap="all" dirty="0" smtClean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cap="all" dirty="0" smtClean="0">
                <a:solidFill>
                  <a:schemeClr val="tx1"/>
                </a:solidFill>
              </a:rPr>
              <a:t>  </a:t>
            </a:r>
          </a:p>
          <a:p>
            <a:endParaRPr lang="ru-RU" cap="all" dirty="0" smtClean="0">
              <a:solidFill>
                <a:schemeClr val="tx1"/>
              </a:solidFill>
            </a:endParaRPr>
          </a:p>
          <a:p>
            <a:endParaRPr lang="ru-RU" cap="all" dirty="0" smtClean="0">
              <a:solidFill>
                <a:schemeClr val="tx1"/>
              </a:solidFill>
            </a:endParaRPr>
          </a:p>
          <a:p>
            <a:endParaRPr lang="ru-RU" cap="all" dirty="0" smtClean="0">
              <a:solidFill>
                <a:schemeClr val="tx1"/>
              </a:solidFill>
            </a:endParaRPr>
          </a:p>
          <a:p>
            <a:r>
              <a:rPr lang="ru-RU" sz="5100" cap="all" dirty="0" smtClean="0">
                <a:solidFill>
                  <a:schemeClr val="tx1"/>
                </a:solidFill>
              </a:rPr>
              <a:t>ИССЛЕДОВАТЕЛЬСКАЯ работа</a:t>
            </a:r>
            <a:endParaRPr lang="ru-RU" sz="5100" dirty="0" smtClean="0">
              <a:solidFill>
                <a:schemeClr val="tx1"/>
              </a:solidFill>
            </a:endParaRPr>
          </a:p>
          <a:p>
            <a:r>
              <a:rPr lang="ru-RU" sz="7600" b="1" dirty="0" smtClean="0">
                <a:solidFill>
                  <a:schemeClr val="tx1"/>
                </a:solidFill>
              </a:rPr>
              <a:t>Почему Луна не падает на Землю</a:t>
            </a:r>
            <a:r>
              <a:rPr lang="ru-RU" sz="7600" b="1" cap="all" dirty="0" smtClean="0">
                <a:solidFill>
                  <a:schemeClr val="tx1"/>
                </a:solidFill>
              </a:rPr>
              <a:t>?</a:t>
            </a:r>
            <a:endParaRPr lang="ru-RU" sz="76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Выполнил: ученик 8 в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Давлетов Булат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Руководитель: учитель физики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Исламова Резеда Каусаровна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    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11430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153400" cy="60198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ru-RU" sz="3400" dirty="0" smtClean="0">
                <a:solidFill>
                  <a:schemeClr val="tx1"/>
                </a:solidFill>
              </a:rPr>
              <a:t>В астрономии спутником называется тело, которое вращается вокруг большого по размерам тела и удерживается силой его притяжения. Луна – спутник Земли. Земля– спутник Солнца. Луна – твердое, холодное, шарообразное небесное тело, которое в 4 раза меньше Земли.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Луна– самое близкое к Земле небесное тело. Если было бы возможно, то турист шел бы до Луны 40 лет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Система Земля – Луна – уникальна в Солнечной системе, так как ни одна планета не имеет такой крупный спутник. Луна – единственный спутник Земли.</a:t>
            </a:r>
          </a:p>
          <a:p>
            <a:r>
              <a:rPr lang="ru-RU" sz="3400" dirty="0" smtClean="0">
                <a:solidFill>
                  <a:schemeClr val="tx1"/>
                </a:solidFill>
              </a:rPr>
              <a:t>Она видна невооруженным глазом лучше, чем любая планета в телескоп. Много загадок таит в себе наш спутник.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25146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8001000" cy="2667000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Луна – это пока единственное космическое тело, на котором побывал человек. Луна обращается вокруг Земли точно так же, как Земля обращается вокруг </a:t>
            </a:r>
            <a:r>
              <a:rPr lang="ru-RU" dirty="0" smtClean="0">
                <a:solidFill>
                  <a:schemeClr val="tx1"/>
                </a:solidFill>
              </a:rPr>
              <a:t>Солнца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Расстояние между центрами Луны и Земли примерно 384467 км.</a:t>
            </a:r>
          </a:p>
          <a:p>
            <a:endParaRPr lang="ru-RU" dirty="0"/>
          </a:p>
        </p:txBody>
      </p:sp>
      <p:pic>
        <p:nvPicPr>
          <p:cNvPr id="4" name="Рисунок 3" descr="http://static.livescience.ru/luna1/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60247"/>
            <a:ext cx="5362575" cy="358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7620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62970"/>
            <a:ext cx="7772400" cy="6324600"/>
          </a:xfrm>
          <a:noFill/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Цель моего исследования: </a:t>
            </a:r>
            <a:r>
              <a:rPr lang="ru-RU" sz="2200" dirty="0" smtClean="0">
                <a:solidFill>
                  <a:schemeClr val="tx1"/>
                </a:solidFill>
              </a:rPr>
              <a:t>Изучить причину движения Луны по круговой орбите вокруг Земли.</a:t>
            </a:r>
          </a:p>
          <a:p>
            <a:r>
              <a:rPr lang="ru-RU" sz="2200" b="1" dirty="0" smtClean="0">
                <a:solidFill>
                  <a:schemeClr val="tx1"/>
                </a:solidFill>
              </a:rPr>
              <a:t>Гипотеза исследования: </a:t>
            </a:r>
            <a:r>
              <a:rPr lang="ru-RU" sz="2200" dirty="0" smtClean="0">
                <a:solidFill>
                  <a:schemeClr val="tx1"/>
                </a:solidFill>
              </a:rPr>
              <a:t>Причина по которой Луна может двигаться вокруг Земли – это её определённая скорость.</a:t>
            </a:r>
          </a:p>
          <a:p>
            <a:r>
              <a:rPr lang="ru-RU" sz="2200" b="1" dirty="0" smtClean="0">
                <a:solidFill>
                  <a:schemeClr val="tx1"/>
                </a:solidFill>
              </a:rPr>
              <a:t>Задачи исследования: 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1) изучить литературу;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2) убедиться на опыте, что траектория движения Луны зависит от её скорости.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3) обобщить полученные результаты и сделать выводы.</a:t>
            </a:r>
          </a:p>
          <a:p>
            <a:r>
              <a:rPr lang="ru-RU" sz="2200" b="1" dirty="0" smtClean="0">
                <a:solidFill>
                  <a:schemeClr val="tx1"/>
                </a:solidFill>
              </a:rPr>
              <a:t>Методы исследования:  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1) изучить литературу по данной теме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2) провести эксперимент на «модели Земля – Луна»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6096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976815" cy="6477000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Как выглядит Луна?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Луна совсем не похожа на Землю. Там нет ни воздуха, ни воды, ни жизни. Концентрация газов у поверхности Луны равноценна глубокому вакууму. Из–за отсутствия атмосферы её мрачные пыльные просторы раскаляются днём до + 120 °С и промерзают ночью или просто в тени до – 160 °С. Небо на Луне всегда чёрное, даже днём. Огромный диск Земли выглядит с Луны больше чем в 3,5 раза, чем Луна с Земли, и висит в небе почти неподвижно (Приложение 2).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Вся поверхность Луны изрыта воронками, которые называют кратерами. Ты можешь увидеть их, присмотревшись к Луне в ясную ночь. Некоторые кратеры такие большие, что в них мог бы уместиться огромный город. Основные варианты образования кратеров две – вулканическая и метеоритная.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Поверхность Луны можно разделить на два типа: очень старая гористая местность (лунный материк) и относительно гладкие и более молодые лунные моря.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Лунные моря, которые составляют приблизительно 16 % всей поверхности Луны, – это огромные кратеры, возникшие в результате столкновения с небесными телами, которые были позже затоплены жидкой лавой. Лунным морям были даны названия: Море Кризисов, Море Изобилия, Море Спокойствия, Море Дождей, Море Облаков, Море Москвы и другие.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сравнении с Землёй Луна очень маленькая. Радиус Луны равен 1738 км, объём Луны составляет 2 % от объёма Земли, а площадь – примерно 7,5 %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5334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57200"/>
            <a:ext cx="7696200" cy="6172200"/>
          </a:xfrm>
          <a:noFill/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Как образовалась Луна?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Луна и Земля – почти ровесники. Вот одна из версий образования Луны.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1. Вскоре после образования Земли в неё врезалось огромное небесное тело.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От удара оно разлетелось на множество осколков.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Под действием гравитации (притяжения) Земли осколки стали обращаться вокруг неё.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 Со временем осколки собрались вместе, и из них образовалась Луна.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8382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1752600"/>
            <a:ext cx="7162800" cy="510540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Почему же Луна не падает на Землю?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Луна моментально упала бы на Землю, если бы была неподвижной. Но Луна не стоит на месте, она вращается вокруг Земли.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Когда мы бросаем объект, такой как теннисный мяч, сила тяжести тянет его по направлению к центру земли. Даже брошенный с большой скоростью теннисный мяч все равно упадет на землю, но картина изменится если объект находится гораздо дальше и движется гораздо быстрее.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87975"/>
            <a:ext cx="12192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990600"/>
            <a:ext cx="7543800" cy="58674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Если бы луна двигалась еще быстрее, то она преодолела бы притяжение земли и улетела в космос, если бы луна двигалась медленнее, сила тяжести притянула бы ее к земле. Этот точный баланс скорости притяжения создает то, что мы называем орбитой, где меньшее небесное тело постоянно обращается вокруг большего.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Сила, которая не дает Луне “убежать” при вращении – это сила притяжения Земли. А сила, которая не дает Луне упасть на Землю – это центробежная сила, которая возникает при вращении Луны вокруг Земли.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Обращаясь вокруг Земли, Луна движется по орбите со скоростью 1 км/сек, то есть достаточно медленно, чтобы не покинуть свою орбиту и “улететь” в космос, но и достаточно быстро, чтобы не упасть на Землю.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0" y="5387975"/>
            <a:ext cx="45719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533400"/>
            <a:ext cx="8610600" cy="5943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Итак, мы выяснили, что Луна – это естественный спутник Земли, она вращается вокруг нашей планеты и вместе с Землей, движется по орбите вокруг Солнца;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– вопрос о происхождении Луны до сих пор остаётся спорным;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– изменения формы Луны называются фазами. Они существуют только для нас, землян.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Моё предположение оказалось верным, Луна может вращаться вокруг Земли за счёт своей определенной скорости. Если скорость будет больше – Луна вылетит из орбиты, а если меньше, то упадет на Землю. Но всё это возможно вследствие притяжения Земли и центробежной </a:t>
            </a:r>
            <a:r>
              <a:rPr lang="ru-RU" dirty="0" smtClean="0">
                <a:solidFill>
                  <a:schemeClr val="tx1"/>
                </a:solidFill>
              </a:rPr>
              <a:t>силы.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Изучая </a:t>
            </a:r>
            <a:r>
              <a:rPr lang="ru-RU" dirty="0">
                <a:solidFill>
                  <a:schemeClr val="tx1"/>
                </a:solidFill>
              </a:rPr>
              <a:t>энциклопедии и интернет, я узнал много нового и интересного. Мне удалось разгадать некоторые загадки Луны, но от этого она не стала менее интересной и притягательной!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641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admin</dc:creator>
  <cp:lastModifiedBy>user180</cp:lastModifiedBy>
  <cp:revision>5</cp:revision>
  <dcterms:created xsi:type="dcterms:W3CDTF">2016-01-28T15:01:12Z</dcterms:created>
  <dcterms:modified xsi:type="dcterms:W3CDTF">2016-01-30T06:33:56Z</dcterms:modified>
</cp:coreProperties>
</file>