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7243786" cy="423276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Комсомол - моя судьба!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485337345_vlksm-zna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Всесоюзный Ленинский коммунистический союз молодёжи (ВЛКСМ)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60469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2928958" cy="265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Устава ВЛКСМ: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5204819" cy="319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5214950" cy="29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 боевые и трудовые заслуги комсомол был награжден шестью орденами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78229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 Красного Знамени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3405198" cy="39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 Трудового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Красного Знамени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2133604" cy="469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 Ленина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2224093" cy="432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 Октябрьской Революции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2033590" cy="409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27—28 сентября 1991 г. прошёл XXII Чрезвычайный съезд ВЛКСМ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3762393" cy="376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Значок октябрят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·Ð½Ð°ÑÐ¾Ðº Ð¾ÐºÑÑÐ±ÑÑ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072098" cy="4881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 правил октябрят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Наших правил ровно пять,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их будем выполнять: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активные ребята,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Потому что октябрята.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Октябренок, не забудь —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пионеры держишь путь!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отважные ребята,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Потому что октябрята.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страны родной герои,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Жизнь свою хотим построить.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прилежные ребята,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Потому что октябрята.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тех, кто любит труд,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Октябрятами зовут.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правдивые ребята,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Потому что октябрята.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Никогда, нигде, ни в чем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друзей не подведем.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веселые ребята,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Потому что октябрята.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песни, танцы, смех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Делим поровну на всех.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Пионерские символы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://s20003.edu35.ru/images/14355822381783259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523875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Пионерские атрибуты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4929222" cy="35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Законы пионеров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 — юный строитель коммунизма — трудится и учится для блага Родины, готовится стать её защитником.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 — активный борец за мир, друг пионерам и детям трудящихся всех стран.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 равняется на коммунистов, готовится стать комсомольцем, ведет за собой октябрят.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 дорожит честью своей организации, своими делами и поступками укрепляет её авторитет.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 — надёжный товарищ, уважает старших, заботится о младших, всегда поступает по совести.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значок ВЛКСМ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3219472" cy="32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октября — 4 ноября 1918 года прошёл I Всероссийский съезд союзов рабочей и крестьянской молодежи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64784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283451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258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Century Schoolbook</vt:lpstr>
      <vt:lpstr>Times New Roman</vt:lpstr>
      <vt:lpstr>Wingdings</vt:lpstr>
      <vt:lpstr>Wingdings 2</vt:lpstr>
      <vt:lpstr>Эркер</vt:lpstr>
      <vt:lpstr>Комсомол - моя судьба!</vt:lpstr>
      <vt:lpstr>Значок октябрят</vt:lpstr>
      <vt:lpstr>Свод правил октябрят</vt:lpstr>
      <vt:lpstr>Презентация PowerPoint</vt:lpstr>
      <vt:lpstr>Пионерские символы</vt:lpstr>
      <vt:lpstr>Пионерские атрибуты</vt:lpstr>
      <vt:lpstr>Законы пионеров</vt:lpstr>
      <vt:lpstr>Единый значок ВЛКСМ</vt:lpstr>
      <vt:lpstr>29 октября — 4 ноября 1918 года прошёл I Всероссийский съезд союзов рабочей и крестьянской молодежи </vt:lpstr>
      <vt:lpstr>Всесоюзный Ленинский коммунистический союз молодёжи (ВЛКСМ) </vt:lpstr>
      <vt:lpstr>Из Устава ВЛКСМ: </vt:lpstr>
      <vt:lpstr>За боевые и трудовые заслуги комсомол был награжден шестью орденами </vt:lpstr>
      <vt:lpstr>Орден Красного Знамени </vt:lpstr>
      <vt:lpstr>Орден Трудового  Красного Знамени </vt:lpstr>
      <vt:lpstr>Орден Ленина </vt:lpstr>
      <vt:lpstr>Орден Октябрьской Революции </vt:lpstr>
      <vt:lpstr>27—28 сентября 1991 г. прошёл XXII Чрезвычайный съезд ВЛКСМ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Комсомол - моя судьба!</dc:title>
  <dc:creator>Пользователь</dc:creator>
  <cp:lastModifiedBy>Пользователь</cp:lastModifiedBy>
  <cp:revision>6</cp:revision>
  <dcterms:created xsi:type="dcterms:W3CDTF">2018-04-09T09:27:19Z</dcterms:created>
  <dcterms:modified xsi:type="dcterms:W3CDTF">2018-10-21T17:30:27Z</dcterms:modified>
</cp:coreProperties>
</file>